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96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Xorazm</a:t>
            </a:r>
            <a:r>
              <a:rPr lang="en-US" sz="11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viloyati</a:t>
            </a:r>
            <a:endParaRPr lang="en-US" sz="1100" b="1" i="1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Urganch</a:t>
            </a:r>
            <a:r>
              <a:rPr lang="en-US" sz="11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 </a:t>
            </a: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shahri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/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Urganch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skotch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penoplast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mahsulotlarini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tashkillashtiriladi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276333" y="1151487"/>
            <a:ext cx="1816445" cy="635000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Penoplast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skotch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mahsulotlarini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ishlab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chiqarish</a:t>
            </a:r>
            <a:endParaRPr lang="ru-RU" sz="13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Loyiha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manzili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770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Loyihaning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iqtisodiy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koʼrsatkichlari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>
              <a:solidFill>
                <a:schemeClr val="bg1"/>
              </a:solidFill>
            </a:endParaRPr>
          </a:p>
          <a:p>
            <a:pPr algn="ctr" fontAlgn="base"/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812660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  <a:ea typeface="Arial" pitchFamily="34" charset="0"/>
                <a:cs typeface="Arial" pitchFamily="34" charset="0"/>
              </a:rPr>
              <a:t>Loyiha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  <a:ea typeface="Arial" pitchFamily="34" charset="0"/>
                <a:cs typeface="Arial" pitchFamily="34" charset="0"/>
              </a:rPr>
              <a:t>tavsifi</a:t>
            </a:r>
            <a:endParaRPr lang="ru-RU" sz="1400" b="1" cap="all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O’z</a:t>
            </a:r>
            <a:r>
              <a:rPr lang="en-US" sz="14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mablag’i</a:t>
            </a:r>
            <a:endParaRPr lang="ru-RU" sz="1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Bank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krediti</a:t>
            </a:r>
            <a:endParaRPr lang="ru-RU" sz="1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359872" y="4621885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Ishchi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o’rin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soni</a:t>
            </a:r>
            <a:endParaRPr lang="ru-RU" sz="1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502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Ishga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tushish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vaqti</a:t>
            </a:r>
            <a:endParaRPr lang="ru-RU" sz="1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637578" y="508961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195,1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733392" y="6323606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2,173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894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12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nafar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328054" y="6279978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2021-yil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sentabr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50" dirty="0" err="1" smtClean="0">
                <a:latin typeface="Bahnschrift SemiBold SemiConden" pitchFamily="34" charset="0"/>
              </a:rPr>
              <a:t>Loyiha</a:t>
            </a:r>
            <a:endParaRPr lang="en-US" sz="1050" dirty="0" smtClean="0">
              <a:latin typeface="Bahnschrift SemiBold SemiConden" pitchFamily="34" charset="0"/>
            </a:endParaRPr>
          </a:p>
          <a:p>
            <a:pPr lvl="0" algn="ctr"/>
            <a:r>
              <a:rPr lang="en-US" sz="1050" dirty="0" err="1" smtClean="0">
                <a:latin typeface="Bahnschrift SemiBold SemiConden" pitchFamily="34" charset="0"/>
              </a:rPr>
              <a:t>qiymati</a:t>
            </a:r>
            <a:endParaRPr lang="ru-RU" sz="1050" dirty="0">
              <a:latin typeface="Bahnschrift SemiBold SemiConden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5736575" y="5436977"/>
            <a:ext cx="878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 smtClean="0">
                <a:solidFill>
                  <a:srgbClr val="FF0000"/>
                </a:solidFill>
                <a:latin typeface="Bahnschrift SemiBold SemiConden" pitchFamily="34" charset="0"/>
              </a:rPr>
              <a:t>2,368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761288" y="5864422"/>
            <a:ext cx="10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rgbClr val="002060"/>
                </a:solidFill>
                <a:latin typeface="Bahnschrift SemiBold SemiConden" pitchFamily="34" charset="0"/>
              </a:rPr>
              <a:t>MLRD. SO’M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4199360" y="5147962"/>
            <a:ext cx="8579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MLN. SO’M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201395" y="6395786"/>
            <a:ext cx="9444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MLRD. SO’M</a:t>
            </a:r>
            <a:endParaRPr lang="ru-RU" sz="1300" dirty="0"/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1989221" y="-21715"/>
            <a:ext cx="7745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“XOR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 VILOYATI URG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NCH SH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HRID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SKOTCH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PENOPL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M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HSULOTL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 ISHL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CHIQ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RISHNI T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SHKIL QILISH”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01470" y="4212232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Oʼz-oʼzini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qoplash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39447" y="27542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453178" y="1889210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22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oy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Sof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joriy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qiymat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>
                <a:solidFill>
                  <a:srgbClr val="C00000"/>
                </a:solidFill>
                <a:latin typeface="Bahnschrift SemiBold SemiConden" pitchFamily="34" charset="0"/>
              </a:rPr>
              <a:t>580,3 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endParaRPr lang="en-US" sz="1600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Ichki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daromadlilik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darajasi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 (IRR)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47446" y="2566543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180%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188654" y="2841539"/>
            <a:ext cx="1112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Investitsiya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qaytimi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ROI)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19336" y="3248145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237%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532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Loyihaning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xarajatlar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taqsimoti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25082" y="427733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Bino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qurish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191772" y="1804543"/>
            <a:ext cx="962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500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s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o’m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23372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Uskunalar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Boshqa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xarajatlar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377906" y="2407770"/>
            <a:ext cx="1151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1,535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mlrd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  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927377" y="2464943"/>
            <a:ext cx="949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3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33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E164D1-3B5A-4E9A-8654-9266D557CE0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24978" r="12527" b="6872"/>
          <a:stretch/>
        </p:blipFill>
        <p:spPr>
          <a:xfrm>
            <a:off x="3569414" y="1736606"/>
            <a:ext cx="1487309" cy="1092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009E94-0E90-44A7-A83D-CFC48F471BC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19555" r="3571" b="23279"/>
          <a:stretch/>
        </p:blipFill>
        <p:spPr>
          <a:xfrm>
            <a:off x="5464474" y="2454021"/>
            <a:ext cx="1282317" cy="799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F3DCC1-5075-40A6-8CC3-7B5F80CD6C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09" y="2971592"/>
            <a:ext cx="1007177" cy="6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85443A-6C0B-43A4-BE2B-7FC555C4CB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4" y="4481498"/>
            <a:ext cx="2627750" cy="1762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3B07A9-0593-4798-B1DC-6423925D7BF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r="11636"/>
          <a:stretch/>
        </p:blipFill>
        <p:spPr>
          <a:xfrm>
            <a:off x="9442281" y="4608337"/>
            <a:ext cx="2548740" cy="1568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Урганчда янги савдо комплекси курилиши тадбиркорлар норозилигига сабаб  булмокда – Дарё уз Янгиликлар">
            <a:extLst>
              <a:ext uri="{FF2B5EF4-FFF2-40B4-BE49-F238E27FC236}">
                <a16:creationId xmlns:a16="http://schemas.microsoft.com/office/drawing/2014/main" id="{21E2F619-F38E-44A9-B80E-6A9A9AD19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2"/>
          <a:stretch/>
        </p:blipFill>
        <p:spPr bwMode="auto">
          <a:xfrm>
            <a:off x="3594413" y="3106423"/>
            <a:ext cx="1468928" cy="102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145</Words>
  <Application>Microsoft Office PowerPoint</Application>
  <PresentationFormat>Широкоэкранный</PresentationFormat>
  <Paragraphs>43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Bahnschrift SemiBold SemiConden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Oygul Matkarimova</cp:lastModifiedBy>
  <cp:revision>462</cp:revision>
  <dcterms:created xsi:type="dcterms:W3CDTF">2020-12-11T07:51:35Z</dcterms:created>
  <dcterms:modified xsi:type="dcterms:W3CDTF">2021-08-17T13:06:34Z</dcterms:modified>
</cp:coreProperties>
</file>